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notesMasterIdLst>
    <p:notesMasterId r:id="rId15"/>
  </p:notesMasterIdLst>
  <p:handoutMasterIdLst>
    <p:handoutMasterId r:id="rId16"/>
  </p:handoutMasterIdLst>
  <p:sldIdLst>
    <p:sldId id="256" r:id="rId2"/>
    <p:sldId id="275" r:id="rId3"/>
    <p:sldId id="308" r:id="rId4"/>
    <p:sldId id="312" r:id="rId5"/>
    <p:sldId id="326" r:id="rId6"/>
    <p:sldId id="327" r:id="rId7"/>
    <p:sldId id="328" r:id="rId8"/>
    <p:sldId id="330" r:id="rId9"/>
    <p:sldId id="332" r:id="rId10"/>
    <p:sldId id="335" r:id="rId11"/>
    <p:sldId id="333" r:id="rId12"/>
    <p:sldId id="334" r:id="rId13"/>
    <p:sldId id="261" r:id="rId14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3120" userDrawn="1">
          <p15:clr>
            <a:srgbClr val="A4A3A4"/>
          </p15:clr>
        </p15:guide>
        <p15:guide id="5" orient="horz" pos="164" userDrawn="1">
          <p15:clr>
            <a:srgbClr val="A4A3A4"/>
          </p15:clr>
        </p15:guide>
        <p15:guide id="6" pos="776" userDrawn="1">
          <p15:clr>
            <a:srgbClr val="A4A3A4"/>
          </p15:clr>
        </p15:guide>
        <p15:guide id="7" pos="5460" userDrawn="1">
          <p15:clr>
            <a:srgbClr val="A4A3A4"/>
          </p15:clr>
        </p15:guide>
        <p15:guide id="8" orient="horz" pos="2024" userDrawn="1">
          <p15:clr>
            <a:srgbClr val="A4A3A4"/>
          </p15:clr>
        </p15:guide>
        <p15:guide id="9" orient="horz" userDrawn="1">
          <p15:clr>
            <a:srgbClr val="A4A3A4"/>
          </p15:clr>
        </p15:guide>
        <p15:guide id="10" pos="171" userDrawn="1">
          <p15:clr>
            <a:srgbClr val="A4A3A4"/>
          </p15:clr>
        </p15:guide>
        <p15:guide id="11" userDrawn="1">
          <p15:clr>
            <a:srgbClr val="A4A3A4"/>
          </p15:clr>
        </p15:guide>
        <p15:guide id="12" pos="6239" userDrawn="1">
          <p15:clr>
            <a:srgbClr val="A4A3A4"/>
          </p15:clr>
        </p15:guide>
        <p15:guide id="13" pos="606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6FC6"/>
    <a:srgbClr val="FDDFDF"/>
    <a:srgbClr val="F1F1F1"/>
    <a:srgbClr val="FFFFFF"/>
    <a:srgbClr val="F8B05B"/>
    <a:srgbClr val="FAFAFA"/>
    <a:srgbClr val="283C8C"/>
    <a:srgbClr val="009999"/>
    <a:srgbClr val="02BDEE"/>
    <a:srgbClr val="00C0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FD4443E-F989-4FC4-A0C8-D5A2AF1F390B}" styleName="어두운 스타일 1 - 강조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89" autoAdjust="0"/>
    <p:restoredTop sz="96366" autoAdjust="0"/>
  </p:normalViewPr>
  <p:slideViewPr>
    <p:cSldViewPr>
      <p:cViewPr>
        <p:scale>
          <a:sx n="66" d="100"/>
          <a:sy n="66" d="100"/>
        </p:scale>
        <p:origin x="3192" y="1188"/>
      </p:cViewPr>
      <p:guideLst>
        <p:guide pos="3120"/>
        <p:guide orient="horz" pos="164"/>
        <p:guide pos="776"/>
        <p:guide pos="5460"/>
        <p:guide orient="horz" pos="2024"/>
        <p:guide orient="horz"/>
        <p:guide pos="171"/>
        <p:guide/>
        <p:guide pos="6239"/>
        <p:guide pos="6069"/>
      </p:guideLst>
    </p:cSldViewPr>
  </p:slideViewPr>
  <p:outlineViewPr>
    <p:cViewPr>
      <p:scale>
        <a:sx n="33" d="100"/>
        <a:sy n="33" d="100"/>
      </p:scale>
      <p:origin x="54" y="332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88" d="100"/>
          <a:sy n="88" d="100"/>
        </p:scale>
        <p:origin x="3822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6E13BF-BFFB-42BB-BB59-2242504D84BC}" type="datetimeFigureOut">
              <a:rPr lang="ko-KR" altLang="en-US" smtClean="0"/>
              <a:pPr/>
              <a:t>2019-05-24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D9ECC-A8B4-4BFB-9F52-FEFED605C5D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25308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81254B-8964-4F57-BA27-567E03392278}" type="datetimeFigureOut">
              <a:rPr lang="ko-KR" altLang="en-US" smtClean="0"/>
              <a:pPr/>
              <a:t>2019-05-24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68D633-98C0-43FF-9CFA-EF9A4754A8E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152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8D633-98C0-43FF-9CFA-EF9A4754A8E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3062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9"/>
          <p:cNvSpPr>
            <a:spLocks noGrp="1"/>
          </p:cNvSpPr>
          <p:nvPr>
            <p:ph type="body" sz="quarter" idx="16" hasCustomPrompt="1"/>
          </p:nvPr>
        </p:nvSpPr>
        <p:spPr>
          <a:xfrm>
            <a:off x="272481" y="1737611"/>
            <a:ext cx="6396711" cy="67710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ko-KR" altLang="en-US" sz="4400" b="1" dirty="0" smtClean="0">
                <a:ln>
                  <a:solidFill>
                    <a:schemeClr val="tx1">
                      <a:lumMod val="75000"/>
                      <a:lumOff val="25000"/>
                      <a:alpha val="5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18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272481" y="2911891"/>
            <a:ext cx="6396711" cy="1813253"/>
          </a:xfrm>
        </p:spPr>
        <p:txBody>
          <a:bodyPr>
            <a:noAutofit/>
          </a:bodyPr>
          <a:lstStyle>
            <a:lvl1pPr marL="0" indent="0" algn="l">
              <a:buNone/>
              <a:defRPr sz="2000" b="1" baseline="0">
                <a:ln>
                  <a:solidFill>
                    <a:schemeClr val="tx1">
                      <a:lumMod val="75000"/>
                      <a:lumOff val="25000"/>
                      <a:alpha val="5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952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0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858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81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764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71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66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62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SUBTITLE</a:t>
            </a:r>
          </a:p>
        </p:txBody>
      </p:sp>
      <p:pic>
        <p:nvPicPr>
          <p:cNvPr id="16" name="Picture 6" descr="ê´ë ¨ ì´ë¯¸ì§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5" t="51088" r="20154"/>
          <a:stretch/>
        </p:blipFill>
        <p:spPr bwMode="auto">
          <a:xfrm>
            <a:off x="109414" y="107108"/>
            <a:ext cx="1584176" cy="59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ê´ë ¨ ì´ë¯¸ì§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" t="49035" r="93359" b="2053"/>
          <a:stretch/>
        </p:blipFill>
        <p:spPr bwMode="auto">
          <a:xfrm>
            <a:off x="8205099" y="6453336"/>
            <a:ext cx="1700901" cy="40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06292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  <p15:guide id="3" pos="774">
          <p15:clr>
            <a:srgbClr val="FBAE40"/>
          </p15:clr>
        </p15:guide>
        <p15:guide id="4" pos="54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 hasCustomPrompt="1"/>
          </p:nvPr>
        </p:nvSpPr>
        <p:spPr>
          <a:xfrm>
            <a:off x="1684200" y="116632"/>
            <a:ext cx="6537600" cy="650615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 hasCustomPrompt="1"/>
          </p:nvPr>
        </p:nvSpPr>
        <p:spPr>
          <a:xfrm>
            <a:off x="152400" y="1191667"/>
            <a:ext cx="9601200" cy="5328592"/>
          </a:xfrm>
        </p:spPr>
        <p:txBody>
          <a:bodyPr>
            <a:normAutofit/>
          </a:bodyPr>
          <a:lstStyle>
            <a:lvl1pPr marL="514350" indent="-514350">
              <a:lnSpc>
                <a:spcPct val="100000"/>
              </a:lnSpc>
              <a:buClr>
                <a:schemeClr val="tx1"/>
              </a:buClr>
              <a:buFont typeface="+mj-lt"/>
              <a:buAutoNum type="romanUcPeriod"/>
              <a:defRPr sz="2800" baseline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 marL="819150" indent="-457200">
              <a:lnSpc>
                <a:spcPct val="100000"/>
              </a:lnSpc>
              <a:buClr>
                <a:schemeClr val="tx2">
                  <a:lumMod val="60000"/>
                  <a:lumOff val="40000"/>
                </a:schemeClr>
              </a:buClr>
              <a:buFontTx/>
              <a:buNone/>
              <a:tabLst>
                <a:tab pos="542925" algn="l"/>
              </a:tabLst>
              <a:defRPr sz="2400" baseline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2pPr>
            <a:lvl3pPr marL="1000125" indent="-457200">
              <a:lnSpc>
                <a:spcPct val="100000"/>
              </a:lnSpc>
              <a:buClr>
                <a:schemeClr val="tx2">
                  <a:lumMod val="60000"/>
                  <a:lumOff val="40000"/>
                </a:schemeClr>
              </a:buClr>
              <a:buFontTx/>
              <a:buNone/>
              <a:defRPr sz="2000" baseline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3pPr>
            <a:lvl4pPr marL="1238250" indent="-342900">
              <a:lnSpc>
                <a:spcPct val="100000"/>
              </a:lnSpc>
              <a:buClr>
                <a:schemeClr val="tx2">
                  <a:lumMod val="60000"/>
                  <a:lumOff val="40000"/>
                </a:schemeClr>
              </a:buClr>
              <a:buFontTx/>
              <a:buNone/>
              <a:defRPr sz="1800" baseline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4pPr>
            <a:lvl5pPr marL="1419225" indent="-342900">
              <a:lnSpc>
                <a:spcPct val="100000"/>
              </a:lnSpc>
              <a:buClr>
                <a:schemeClr val="tx2">
                  <a:lumMod val="60000"/>
                  <a:lumOff val="40000"/>
                </a:schemeClr>
              </a:buClr>
              <a:buFontTx/>
              <a:buNone/>
              <a:defRPr sz="1800" baseline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5pPr>
          </a:lstStyle>
          <a:p>
            <a:pPr lvl="0"/>
            <a:r>
              <a:rPr lang="en-US" altLang="ko-KR" dirty="0"/>
              <a:t>-</a:t>
            </a:r>
          </a:p>
          <a:p>
            <a:pPr lvl="0"/>
            <a:r>
              <a:rPr lang="en-US" altLang="ko-KR" dirty="0"/>
              <a:t>-</a:t>
            </a:r>
          </a:p>
          <a:p>
            <a:pPr lvl="0"/>
            <a:r>
              <a:rPr lang="en-US" altLang="ko-KR" dirty="0"/>
              <a:t>-</a:t>
            </a:r>
          </a:p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10732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2"/>
          <p:cNvSpPr>
            <a:spLocks noGrp="1"/>
          </p:cNvSpPr>
          <p:nvPr>
            <p:ph idx="1" hasCustomPrompt="1"/>
          </p:nvPr>
        </p:nvSpPr>
        <p:spPr>
          <a:xfrm>
            <a:off x="144000" y="908720"/>
            <a:ext cx="9601200" cy="5328592"/>
          </a:xfrm>
        </p:spPr>
        <p:txBody>
          <a:bodyPr>
            <a:normAutofit/>
          </a:bodyPr>
          <a:lstStyle>
            <a:lvl1pPr marL="266700" indent="-266700">
              <a:lnSpc>
                <a:spcPct val="100000"/>
              </a:lnSpc>
              <a:buClr>
                <a:schemeClr val="tx2">
                  <a:lumMod val="60000"/>
                  <a:lumOff val="40000"/>
                </a:schemeClr>
              </a:buClr>
              <a:defRPr sz="2800" baseline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 marL="622300" indent="-260350">
              <a:lnSpc>
                <a:spcPct val="100000"/>
              </a:lnSpc>
              <a:buClr>
                <a:schemeClr val="tx2">
                  <a:lumMod val="60000"/>
                  <a:lumOff val="40000"/>
                </a:schemeClr>
              </a:buClr>
              <a:buFont typeface="함초롬돋움" panose="020B0504000101010101" pitchFamily="50" charset="-127"/>
              <a:buChar char="—"/>
              <a:tabLst>
                <a:tab pos="542925" algn="l"/>
              </a:tabLst>
              <a:defRPr sz="2400" baseline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2pPr>
            <a:lvl3pPr marL="812800" indent="-269875">
              <a:lnSpc>
                <a:spcPct val="100000"/>
              </a:lnSpc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  <a:defRPr sz="2000" baseline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3pPr>
            <a:lvl4pPr marL="1168400" indent="-273050">
              <a:lnSpc>
                <a:spcPct val="100000"/>
              </a:lnSpc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800" baseline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4pPr>
            <a:lvl5pPr marL="1346200" indent="-269875">
              <a:lnSpc>
                <a:spcPct val="100000"/>
              </a:lnSpc>
              <a:buClr>
                <a:schemeClr val="tx2">
                  <a:lumMod val="60000"/>
                  <a:lumOff val="40000"/>
                </a:schemeClr>
              </a:buClr>
              <a:buFont typeface="함초롬돋움" panose="020B0504000101010101" pitchFamily="50" charset="-127"/>
              <a:buChar char="»"/>
              <a:defRPr sz="1800" baseline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5pPr>
          </a:lstStyle>
          <a:p>
            <a:pPr>
              <a:buClr>
                <a:schemeClr val="tx1"/>
              </a:buClr>
            </a:pPr>
            <a:r>
              <a:rPr lang="ko-KR" altLang="en-US" dirty="0"/>
              <a:t>첫째</a:t>
            </a:r>
            <a:endParaRPr lang="en-US" altLang="ko-KR" dirty="0"/>
          </a:p>
          <a:p>
            <a:pPr lvl="1">
              <a:buClrTx/>
            </a:pPr>
            <a:r>
              <a:rPr lang="ko-KR" altLang="en-US" dirty="0"/>
              <a:t>둘째</a:t>
            </a:r>
            <a:endParaRPr lang="en-US" altLang="ko-KR" dirty="0"/>
          </a:p>
          <a:p>
            <a:pPr lvl="2">
              <a:buClrTx/>
            </a:pPr>
            <a:r>
              <a:rPr lang="ko-KR" altLang="en-US" dirty="0" err="1"/>
              <a:t>ㅇ</a:t>
            </a:r>
            <a:endParaRPr lang="en-US" altLang="ko-KR" dirty="0"/>
          </a:p>
          <a:p>
            <a:pPr lvl="3">
              <a:buClrTx/>
            </a:pPr>
            <a:r>
              <a:rPr lang="ko-KR" altLang="en-US" dirty="0" err="1"/>
              <a:t>ㅇ</a:t>
            </a:r>
            <a:endParaRPr lang="en-US" altLang="ko-KR" dirty="0"/>
          </a:p>
          <a:p>
            <a:pPr lvl="4">
              <a:buClrTx/>
            </a:pPr>
            <a:r>
              <a:rPr lang="ko-KR" altLang="en-US" dirty="0" err="1"/>
              <a:t>ㅇ</a:t>
            </a:r>
            <a:endParaRPr lang="en-US" altLang="ko-KR" dirty="0"/>
          </a:p>
        </p:txBody>
      </p:sp>
      <p:sp>
        <p:nvSpPr>
          <p:cNvPr id="20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143170" y="144000"/>
            <a:ext cx="6538022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4000" b="1" baseline="0">
                <a:ln>
                  <a:solidFill>
                    <a:schemeClr val="tx1">
                      <a:lumMod val="75000"/>
                      <a:lumOff val="25000"/>
                      <a:alpha val="5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5"/>
          </p:nvPr>
        </p:nvSpPr>
        <p:spPr>
          <a:xfrm>
            <a:off x="3838575" y="6520259"/>
            <a:ext cx="2228850" cy="365125"/>
          </a:xfrm>
        </p:spPr>
        <p:txBody>
          <a:bodyPr/>
          <a:lstStyle>
            <a:lvl1pPr algn="ctr">
              <a:defRPr baseline="0">
                <a:latin typeface="Arial" pitchFamily="34" charset="0"/>
                <a:ea typeface="맑은 고딕" pitchFamily="50" charset="-127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7" name="그룹 26"/>
          <p:cNvGrpSpPr/>
          <p:nvPr userDrawn="1"/>
        </p:nvGrpSpPr>
        <p:grpSpPr>
          <a:xfrm flipV="1">
            <a:off x="0" y="692696"/>
            <a:ext cx="9906000" cy="72008"/>
            <a:chOff x="0" y="6453336"/>
            <a:chExt cx="9906000" cy="46156"/>
          </a:xfrm>
        </p:grpSpPr>
        <p:sp>
          <p:nvSpPr>
            <p:cNvPr id="28" name="직사각형 27"/>
            <p:cNvSpPr/>
            <p:nvPr userDrawn="1"/>
          </p:nvSpPr>
          <p:spPr>
            <a:xfrm>
              <a:off x="1239688" y="6453336"/>
              <a:ext cx="8666312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/>
            <p:cNvSpPr/>
            <p:nvPr userDrawn="1"/>
          </p:nvSpPr>
          <p:spPr>
            <a:xfrm>
              <a:off x="0" y="6453773"/>
              <a:ext cx="1818446" cy="4571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4995320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  <p15:guide id="3" pos="774">
          <p15:clr>
            <a:srgbClr val="FBAE40"/>
          </p15:clr>
        </p15:guide>
        <p15:guide id="4" pos="54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종료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 userDrawn="1"/>
        </p:nvGrpSpPr>
        <p:grpSpPr>
          <a:xfrm>
            <a:off x="3129424" y="2780928"/>
            <a:ext cx="3647152" cy="1008112"/>
            <a:chOff x="3129424" y="2708920"/>
            <a:chExt cx="3647152" cy="1008112"/>
          </a:xfrm>
        </p:grpSpPr>
        <p:sp>
          <p:nvSpPr>
            <p:cNvPr id="2" name="TextBox 1"/>
            <p:cNvSpPr txBox="1"/>
            <p:nvPr userDrawn="1"/>
          </p:nvSpPr>
          <p:spPr>
            <a:xfrm>
              <a:off x="3129424" y="2708920"/>
              <a:ext cx="36471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ln>
                    <a:solidFill>
                      <a:schemeClr val="tx1">
                        <a:lumMod val="75000"/>
                        <a:lumOff val="25000"/>
                        <a:alpha val="5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Thank you</a:t>
              </a:r>
              <a:endParaRPr lang="ko-KR" altLang="en-US" sz="5400" b="1" dirty="0">
                <a:ln>
                  <a:solidFill>
                    <a:schemeClr val="tx1">
                      <a:lumMod val="75000"/>
                      <a:lumOff val="25000"/>
                      <a:alpha val="5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9" name="그룹 8"/>
            <p:cNvGrpSpPr/>
            <p:nvPr userDrawn="1"/>
          </p:nvGrpSpPr>
          <p:grpSpPr>
            <a:xfrm flipV="1">
              <a:off x="3188804" y="3645024"/>
              <a:ext cx="3528392" cy="72008"/>
              <a:chOff x="0" y="6453336"/>
              <a:chExt cx="9906000" cy="46156"/>
            </a:xfrm>
          </p:grpSpPr>
          <p:sp>
            <p:nvSpPr>
              <p:cNvPr id="10" name="직사각형 9"/>
              <p:cNvSpPr/>
              <p:nvPr userDrawn="1"/>
            </p:nvSpPr>
            <p:spPr>
              <a:xfrm>
                <a:off x="1239688" y="6453336"/>
                <a:ext cx="8666312" cy="4571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직사각형 12"/>
              <p:cNvSpPr/>
              <p:nvPr userDrawn="1"/>
            </p:nvSpPr>
            <p:spPr>
              <a:xfrm>
                <a:off x="0" y="6453773"/>
                <a:ext cx="1818446" cy="45719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12" name="Picture 6" descr="ê´ë ¨ ì´ë¯¸ì§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5" t="51088" r="20154"/>
          <a:stretch/>
        </p:blipFill>
        <p:spPr bwMode="auto">
          <a:xfrm>
            <a:off x="109414" y="107108"/>
            <a:ext cx="1584176" cy="59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2700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  <p15:guide id="3" pos="774">
          <p15:clr>
            <a:srgbClr val="FBAE40"/>
          </p15:clr>
        </p15:guide>
        <p15:guide id="4" pos="54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 userDrawn="1"/>
        </p:nvGrpSpPr>
        <p:grpSpPr>
          <a:xfrm>
            <a:off x="-13742" y="878625"/>
            <a:ext cx="10077484" cy="5543506"/>
            <a:chOff x="-13742" y="878625"/>
            <a:chExt cx="10077484" cy="5543506"/>
          </a:xfrm>
        </p:grpSpPr>
        <p:pic>
          <p:nvPicPr>
            <p:cNvPr id="13" name="Picture 2" descr="technologiesì ëí ì´ë¯¸ì§ ê²ìê²°ê³¼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2837" y="3703942"/>
              <a:ext cx="3280905" cy="2624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직사각형 13"/>
            <p:cNvSpPr/>
            <p:nvPr userDrawn="1"/>
          </p:nvSpPr>
          <p:spPr>
            <a:xfrm>
              <a:off x="5821080" y="2640729"/>
              <a:ext cx="3998686" cy="3747634"/>
            </a:xfrm>
            <a:prstGeom prst="rect">
              <a:avLst/>
            </a:prstGeom>
            <a:solidFill>
              <a:schemeClr val="bg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직사각형 4"/>
            <p:cNvSpPr/>
            <p:nvPr userDrawn="1"/>
          </p:nvSpPr>
          <p:spPr>
            <a:xfrm>
              <a:off x="-13742" y="878625"/>
              <a:ext cx="9919742" cy="5543506"/>
            </a:xfrm>
            <a:prstGeom prst="rect">
              <a:avLst/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000" y="144000"/>
            <a:ext cx="6537600" cy="55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00" y="907200"/>
            <a:ext cx="9601200" cy="532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38575" y="6520259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solidFill>
                    <a:schemeClr val="bg1">
                      <a:lumMod val="65000"/>
                      <a:alpha val="5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6" descr="ê´ë ¨ ì´ë¯¸ì§"/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5" t="51088" r="20154"/>
          <a:stretch/>
        </p:blipFill>
        <p:spPr bwMode="auto">
          <a:xfrm>
            <a:off x="8697416" y="6481031"/>
            <a:ext cx="942269" cy="35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682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7" r:id="rId2"/>
    <p:sldLayoutId id="2147483785" r:id="rId3"/>
    <p:sldLayoutId id="2147483786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altLang="ko-KR" sz="4000" b="1" kern="1200" baseline="0" dirty="0">
          <a:ln>
            <a:solidFill>
              <a:schemeClr val="tx1">
                <a:lumMod val="75000"/>
                <a:lumOff val="25000"/>
                <a:alpha val="5000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effectLst/>
          <a:latin typeface="Arial" pitchFamily="34" charset="0"/>
          <a:ea typeface="맑은 고딕" pitchFamily="50" charset="-127"/>
          <a:cs typeface="Arial" pitchFamily="34" charset="0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ln>
            <a:solidFill>
              <a:schemeClr val="tx1">
                <a:alpha val="50000"/>
              </a:schemeClr>
            </a:solidFill>
          </a:ln>
          <a:solidFill>
            <a:schemeClr val="tx1"/>
          </a:solidFill>
          <a:latin typeface="Arial" pitchFamily="34" charset="0"/>
          <a:ea typeface="맑은 고딕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ln>
            <a:solidFill>
              <a:schemeClr val="tx1">
                <a:alpha val="50000"/>
              </a:schemeClr>
            </a:solidFill>
          </a:ln>
          <a:solidFill>
            <a:schemeClr val="tx1"/>
          </a:solidFill>
          <a:latin typeface="Arial" pitchFamily="34" charset="0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ln>
            <a:solidFill>
              <a:schemeClr val="tx1">
                <a:alpha val="50000"/>
              </a:schemeClr>
            </a:solidFill>
          </a:ln>
          <a:solidFill>
            <a:schemeClr val="tx1"/>
          </a:solidFill>
          <a:latin typeface="Arial" pitchFamily="34" charset="0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ln>
            <a:solidFill>
              <a:schemeClr val="tx1">
                <a:alpha val="50000"/>
              </a:schemeClr>
            </a:solidFill>
          </a:ln>
          <a:solidFill>
            <a:schemeClr val="tx1"/>
          </a:solidFill>
          <a:latin typeface="Arial" pitchFamily="34" charset="0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ln>
            <a:solidFill>
              <a:schemeClr val="tx1">
                <a:alpha val="50000"/>
              </a:schemeClr>
            </a:solidFill>
          </a:ln>
          <a:solidFill>
            <a:schemeClr val="tx1"/>
          </a:solidFill>
          <a:latin typeface="Arial" pitchFamily="34" charset="0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6"/>
          </p:nvPr>
        </p:nvSpPr>
        <p:spPr>
          <a:xfrm>
            <a:off x="272481" y="1412776"/>
            <a:ext cx="9433047" cy="553998"/>
          </a:xfrm>
        </p:spPr>
        <p:txBody>
          <a:bodyPr/>
          <a:lstStyle/>
          <a:p>
            <a:r>
              <a:rPr lang="en-US" altLang="ko-KR" sz="3600" dirty="0" smtClean="0">
                <a:solidFill>
                  <a:schemeClr val="tx1"/>
                </a:solidFill>
              </a:rPr>
              <a:t>Multi-Chat Program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7" name="부제목 6"/>
          <p:cNvSpPr>
            <a:spLocks noGrp="1"/>
          </p:cNvSpPr>
          <p:nvPr>
            <p:ph type="subTitle" idx="1"/>
          </p:nvPr>
        </p:nvSpPr>
        <p:spPr>
          <a:xfrm>
            <a:off x="272481" y="2911891"/>
            <a:ext cx="6396711" cy="1741245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컴퓨터 네트워크 실습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smtClean="0">
                <a:solidFill>
                  <a:schemeClr val="tx1"/>
                </a:solidFill>
              </a:rPr>
              <a:t>2019.05.24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dirty="0" smtClean="0">
                <a:solidFill>
                  <a:schemeClr val="tx1"/>
                </a:solidFill>
              </a:rPr>
              <a:t>이상우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sam_2011@hallym.ac.kr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endParaRPr lang="en-US" altLang="ko-KR" sz="2000" dirty="0" smtClean="0">
              <a:solidFill>
                <a:schemeClr val="tx1"/>
              </a:solidFill>
            </a:endParaRPr>
          </a:p>
        </p:txBody>
      </p:sp>
      <p:sp>
        <p:nvSpPr>
          <p:cNvPr id="4" name="부제목 6">
            <a:extLst>
              <a:ext uri="{FF2B5EF4-FFF2-40B4-BE49-F238E27FC236}">
                <a16:creationId xmlns="" xmlns:a16="http://schemas.microsoft.com/office/drawing/2014/main" id="{0D05A91A-E8AD-4E49-BD5E-7EEF43D54335}"/>
              </a:ext>
            </a:extLst>
          </p:cNvPr>
          <p:cNvSpPr txBox="1">
            <a:spLocks/>
          </p:cNvSpPr>
          <p:nvPr/>
        </p:nvSpPr>
        <p:spPr>
          <a:xfrm>
            <a:off x="424881" y="5016107"/>
            <a:ext cx="6396711" cy="17412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baseline="0">
                <a:ln>
                  <a:solidFill>
                    <a:schemeClr val="tx1">
                      <a:lumMod val="75000"/>
                      <a:lumOff val="25000"/>
                      <a:alpha val="5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95285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맑은 고딕" pitchFamily="50" charset="-127"/>
                <a:cs typeface="+mn-cs"/>
              </a:defRPr>
            </a:lvl2pPr>
            <a:lvl3pPr marL="99057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맑은 고딕" pitchFamily="50" charset="-127"/>
                <a:cs typeface="+mn-cs"/>
              </a:defRPr>
            </a:lvl3pPr>
            <a:lvl4pPr marL="1485854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맑은 고딕" pitchFamily="50" charset="-127"/>
                <a:cs typeface="+mn-cs"/>
              </a:defRPr>
            </a:lvl4pPr>
            <a:lvl5pPr marL="1981139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맑은 고딕" pitchFamily="50" charset="-127"/>
                <a:cs typeface="+mn-cs"/>
              </a:defRPr>
            </a:lvl5pPr>
            <a:lvl6pPr marL="2476424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709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66993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962278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4825875"/>
              </p:ext>
            </p:extLst>
          </p:nvPr>
        </p:nvGraphicFramePr>
        <p:xfrm>
          <a:off x="1879600" y="6616700"/>
          <a:ext cx="1322388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포장기 셸 개체" showAsIcon="1" r:id="rId4" imgW="1323000" imgH="486000" progId="Package">
                  <p:embed/>
                </p:oleObj>
              </mc:Choice>
              <mc:Fallback>
                <p:oleObj name="포장기 셸 개체" showAsIcon="1" r:id="rId4" imgW="1323000" imgH="4860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79600" y="6616700"/>
                        <a:ext cx="1322388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4352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43170" y="144000"/>
            <a:ext cx="9562358" cy="553998"/>
          </a:xfrm>
        </p:spPr>
        <p:txBody>
          <a:bodyPr/>
          <a:lstStyle/>
          <a:p>
            <a:r>
              <a:rPr lang="en-US" altLang="ko-KR" dirty="0"/>
              <a:t>Multi-Chat Program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내용 개체 틀 4"/>
          <p:cNvSpPr>
            <a:spLocks noGrp="1"/>
          </p:cNvSpPr>
          <p:nvPr>
            <p:ph idx="1"/>
          </p:nvPr>
        </p:nvSpPr>
        <p:spPr>
          <a:xfrm>
            <a:off x="144000" y="908720"/>
            <a:ext cx="9601200" cy="5328592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en-US" altLang="ko-KR" dirty="0" err="1"/>
              <a:t>ChatSrverThread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70" y="1445530"/>
            <a:ext cx="6298904" cy="49157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425" y="1463042"/>
            <a:ext cx="3921089" cy="223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14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43170" y="144000"/>
            <a:ext cx="9562358" cy="553998"/>
          </a:xfrm>
        </p:spPr>
        <p:txBody>
          <a:bodyPr/>
          <a:lstStyle/>
          <a:p>
            <a:r>
              <a:rPr lang="en-US" altLang="ko-KR" dirty="0"/>
              <a:t>Multi-Chat Program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내용 개체 틀 4"/>
          <p:cNvSpPr>
            <a:spLocks noGrp="1"/>
          </p:cNvSpPr>
          <p:nvPr>
            <p:ph idx="1"/>
          </p:nvPr>
        </p:nvSpPr>
        <p:spPr>
          <a:xfrm>
            <a:off x="144000" y="908720"/>
            <a:ext cx="9601200" cy="5328592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en-US" altLang="ko-KR" dirty="0" err="1"/>
              <a:t>ChatSrverThread</a:t>
            </a:r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648" y="1430767"/>
            <a:ext cx="6257343" cy="481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29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43170" y="144000"/>
            <a:ext cx="9562358" cy="553998"/>
          </a:xfrm>
        </p:spPr>
        <p:txBody>
          <a:bodyPr/>
          <a:lstStyle/>
          <a:p>
            <a:r>
              <a:rPr lang="en-US" altLang="ko-KR" dirty="0"/>
              <a:t>Multi-Chat Program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내용 개체 틀 4"/>
          <p:cNvSpPr>
            <a:spLocks noGrp="1"/>
          </p:cNvSpPr>
          <p:nvPr>
            <p:ph idx="1"/>
          </p:nvPr>
        </p:nvSpPr>
        <p:spPr>
          <a:xfrm>
            <a:off x="144000" y="908720"/>
            <a:ext cx="9601200" cy="5328592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en-US" altLang="ko-KR" dirty="0" err="1"/>
              <a:t>ChatSrverThread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704" y="1753741"/>
            <a:ext cx="500062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06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504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Multi-Chat Program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5019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43170" y="144000"/>
            <a:ext cx="9562358" cy="553998"/>
          </a:xfrm>
        </p:spPr>
        <p:txBody>
          <a:bodyPr/>
          <a:lstStyle/>
          <a:p>
            <a:r>
              <a:rPr lang="en-US" altLang="ko-KR" dirty="0"/>
              <a:t>Multi-Chat Program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내용 개체 틀 4"/>
          <p:cNvSpPr>
            <a:spLocks noGrp="1"/>
          </p:cNvSpPr>
          <p:nvPr>
            <p:ph idx="1"/>
          </p:nvPr>
        </p:nvSpPr>
        <p:spPr>
          <a:xfrm>
            <a:off x="144000" y="908720"/>
            <a:ext cx="9601200" cy="5328592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ko-KR" altLang="en-US" dirty="0" smtClean="0"/>
              <a:t>다중 채팅 서버 코드 구성</a:t>
            </a:r>
            <a:endParaRPr lang="en-US" altLang="ko-KR" dirty="0" smtClean="0"/>
          </a:p>
          <a:p>
            <a:pPr marL="361950" lvl="1" indent="0">
              <a:buClrTx/>
              <a:buNone/>
            </a:pPr>
            <a:r>
              <a:rPr lang="en-US" altLang="ko-KR" sz="1800" dirty="0" smtClean="0"/>
              <a:t>ChatClient.java, ReceiveDataThread.java, ChatServer.java , ChatServerThread</a:t>
            </a:r>
            <a:r>
              <a:rPr lang="en-US" altLang="ko-KR" sz="1800" dirty="0" smtClean="0"/>
              <a:t>.java</a:t>
            </a:r>
            <a:endParaRPr lang="en-US" altLang="ko-KR" sz="1800" dirty="0" smtClean="0"/>
          </a:p>
        </p:txBody>
      </p:sp>
      <p:sp>
        <p:nvSpPr>
          <p:cNvPr id="2" name="모서리가 둥근 직사각형 1"/>
          <p:cNvSpPr/>
          <p:nvPr/>
        </p:nvSpPr>
        <p:spPr>
          <a:xfrm>
            <a:off x="741075" y="2583409"/>
            <a:ext cx="3600400" cy="28803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21195" y="2188021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ChatClient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97159" y="2861363"/>
            <a:ext cx="20162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While{</a:t>
            </a:r>
          </a:p>
          <a:p>
            <a:r>
              <a:rPr lang="en-US" altLang="ko-KR" sz="1200" dirty="0" smtClean="0"/>
              <a:t>//</a:t>
            </a:r>
            <a:r>
              <a:rPr lang="ko-KR" altLang="en-US" sz="1200" dirty="0" smtClean="0"/>
              <a:t>콘솔에 입력되는 텍스트 전송</a:t>
            </a:r>
            <a:endParaRPr lang="en-US" altLang="ko-KR" sz="1200" dirty="0" smtClean="0"/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497159" y="4434132"/>
            <a:ext cx="2088232" cy="720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695181" y="4130122"/>
            <a:ext cx="1692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/>
              <a:t>ReceiveDataThread</a:t>
            </a:r>
            <a:endParaRPr lang="ko-KR" altLang="en-US" sz="1400" dirty="0"/>
          </a:p>
        </p:txBody>
      </p:sp>
      <p:sp>
        <p:nvSpPr>
          <p:cNvPr id="12" name="타원 11"/>
          <p:cNvSpPr/>
          <p:nvPr/>
        </p:nvSpPr>
        <p:spPr>
          <a:xfrm>
            <a:off x="3913478" y="3620015"/>
            <a:ext cx="855993" cy="79940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Socket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601072" y="2528244"/>
            <a:ext cx="3600400" cy="28803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681192" y="2132856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ChatServer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6357156" y="4749128"/>
            <a:ext cx="792631" cy="5607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939058" y="4410810"/>
            <a:ext cx="1692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/>
              <a:t>ChatServerThread</a:t>
            </a:r>
            <a:endParaRPr lang="ko-KR" altLang="en-US" sz="14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471" y="4774239"/>
            <a:ext cx="569999" cy="53202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6446473" y="2893279"/>
            <a:ext cx="1944488" cy="76612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12" idx="6"/>
            <a:endCxn id="19" idx="1"/>
          </p:cNvCxnSpPr>
          <p:nvPr/>
        </p:nvCxnSpPr>
        <p:spPr>
          <a:xfrm>
            <a:off x="4769471" y="4019719"/>
            <a:ext cx="1699000" cy="102053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7936376" y="4746295"/>
            <a:ext cx="792631" cy="5607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518278" y="4407977"/>
            <a:ext cx="1692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/>
              <a:t>ChatServerThread</a:t>
            </a:r>
            <a:endParaRPr lang="ko-KR" altLang="en-US" sz="140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691" y="4771406"/>
            <a:ext cx="569999" cy="532020"/>
          </a:xfrm>
          <a:prstGeom prst="rect">
            <a:avLst/>
          </a:prstGeom>
        </p:spPr>
      </p:pic>
      <p:cxnSp>
        <p:nvCxnSpPr>
          <p:cNvPr id="30" name="꺾인 연결선 29"/>
          <p:cNvCxnSpPr>
            <a:stCxn id="23" idx="2"/>
          </p:cNvCxnSpPr>
          <p:nvPr/>
        </p:nvCxnSpPr>
        <p:spPr>
          <a:xfrm rot="16200000" flipH="1">
            <a:off x="8393364" y="5246334"/>
            <a:ext cx="492649" cy="61399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555178" y="2610332"/>
            <a:ext cx="1692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/>
              <a:t>HashMap</a:t>
            </a:r>
            <a:endParaRPr lang="ko-KR" altLang="en-US" sz="1400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6775159" y="2955041"/>
            <a:ext cx="1272532" cy="26868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Id1, OutputStream1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6765006" y="3313685"/>
            <a:ext cx="1272532" cy="26868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Id2, OutputStream2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꺾인 연결선 46"/>
          <p:cNvCxnSpPr>
            <a:stCxn id="12" idx="2"/>
            <a:endCxn id="9" idx="3"/>
          </p:cNvCxnSpPr>
          <p:nvPr/>
        </p:nvCxnSpPr>
        <p:spPr>
          <a:xfrm rot="10800000" flipV="1">
            <a:off x="3585392" y="4019718"/>
            <a:ext cx="328087" cy="774453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/>
          <p:nvPr/>
        </p:nvCxnSpPr>
        <p:spPr>
          <a:xfrm rot="10800000">
            <a:off x="4743083" y="3898817"/>
            <a:ext cx="1754337" cy="1313318"/>
          </a:xfrm>
          <a:prstGeom prst="bentConnector3">
            <a:avLst>
              <a:gd name="adj1" fmla="val 3779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9"/>
          <p:cNvCxnSpPr>
            <a:stCxn id="7" idx="3"/>
            <a:endCxn id="12" idx="1"/>
          </p:cNvCxnSpPr>
          <p:nvPr/>
        </p:nvCxnSpPr>
        <p:spPr>
          <a:xfrm>
            <a:off x="3513383" y="3369195"/>
            <a:ext cx="525452" cy="367891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778216" y="4561865"/>
            <a:ext cx="15661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/>
              <a:t>서버로부터 수신되는 </a:t>
            </a:r>
            <a:r>
              <a:rPr lang="en-US" altLang="ko-KR" sz="1100" dirty="0" smtClean="0"/>
              <a:t>Text </a:t>
            </a:r>
            <a:r>
              <a:rPr lang="ko-KR" altLang="en-US" sz="1100" dirty="0" smtClean="0"/>
              <a:t>출력</a:t>
            </a:r>
            <a:endParaRPr lang="ko-KR" altLang="en-US" sz="1100" dirty="0"/>
          </a:p>
        </p:txBody>
      </p:sp>
      <p:sp>
        <p:nvSpPr>
          <p:cNvPr id="64" name="TextBox 63"/>
          <p:cNvSpPr txBox="1"/>
          <p:nvPr/>
        </p:nvSpPr>
        <p:spPr>
          <a:xfrm>
            <a:off x="3304923" y="2888496"/>
            <a:ext cx="1009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Output</a:t>
            </a:r>
          </a:p>
          <a:p>
            <a:pPr algn="ctr"/>
            <a:r>
              <a:rPr lang="en-US" altLang="ko-KR" sz="1200" dirty="0" smtClean="0"/>
              <a:t>Stream</a:t>
            </a:r>
            <a:endParaRPr lang="ko-KR" altLang="en-US" sz="1200" dirty="0"/>
          </a:p>
        </p:txBody>
      </p:sp>
      <p:sp>
        <p:nvSpPr>
          <p:cNvPr id="65" name="TextBox 64"/>
          <p:cNvSpPr txBox="1"/>
          <p:nvPr/>
        </p:nvSpPr>
        <p:spPr>
          <a:xfrm>
            <a:off x="3496449" y="4479910"/>
            <a:ext cx="1009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Input</a:t>
            </a:r>
          </a:p>
          <a:p>
            <a:pPr algn="ctr"/>
            <a:r>
              <a:rPr lang="en-US" altLang="ko-KR" sz="1200" dirty="0" smtClean="0"/>
              <a:t>Stream</a:t>
            </a:r>
            <a:endParaRPr lang="ko-KR" altLang="en-US" sz="1200" dirty="0"/>
          </a:p>
        </p:txBody>
      </p:sp>
      <p:sp>
        <p:nvSpPr>
          <p:cNvPr id="67" name="TextBox 66"/>
          <p:cNvSpPr txBox="1"/>
          <p:nvPr/>
        </p:nvSpPr>
        <p:spPr>
          <a:xfrm>
            <a:off x="6357156" y="4031761"/>
            <a:ext cx="2222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err="1" smtClean="0"/>
              <a:t>ChatServerThread</a:t>
            </a:r>
            <a:r>
              <a:rPr lang="ko-KR" altLang="en-US" sz="1000" dirty="0" smtClean="0"/>
              <a:t>는 수신한 데이터를 </a:t>
            </a:r>
            <a:r>
              <a:rPr lang="en-US" altLang="ko-KR" sz="1000" dirty="0" err="1" smtClean="0"/>
              <a:t>HashMap</a:t>
            </a:r>
            <a:r>
              <a:rPr lang="ko-KR" altLang="en-US" sz="1000" dirty="0" smtClean="0"/>
              <a:t>을 이용해서 </a:t>
            </a:r>
            <a:r>
              <a:rPr lang="en-US" altLang="ko-KR" sz="1000" dirty="0" smtClean="0"/>
              <a:t>Broadcast</a:t>
            </a:r>
            <a:r>
              <a:rPr lang="ko-KR" altLang="en-US" sz="1000" dirty="0" smtClean="0"/>
              <a:t> </a:t>
            </a:r>
            <a:endParaRPr lang="ko-KR" altLang="en-US" sz="1000" dirty="0"/>
          </a:p>
        </p:txBody>
      </p:sp>
      <p:cxnSp>
        <p:nvCxnSpPr>
          <p:cNvPr id="68" name="꺾인 연결선 67"/>
          <p:cNvCxnSpPr/>
          <p:nvPr/>
        </p:nvCxnSpPr>
        <p:spPr>
          <a:xfrm rot="16200000" flipV="1">
            <a:off x="8327136" y="5401110"/>
            <a:ext cx="694355" cy="456757"/>
          </a:xfrm>
          <a:prstGeom prst="bentConnector3">
            <a:avLst>
              <a:gd name="adj1" fmla="val -220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082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43170" y="144000"/>
            <a:ext cx="9562358" cy="553998"/>
          </a:xfrm>
        </p:spPr>
        <p:txBody>
          <a:bodyPr/>
          <a:lstStyle/>
          <a:p>
            <a:r>
              <a:rPr lang="en-US" altLang="ko-KR" dirty="0"/>
              <a:t>Multi-Chat Program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내용 개체 틀 4"/>
          <p:cNvSpPr>
            <a:spLocks noGrp="1"/>
          </p:cNvSpPr>
          <p:nvPr>
            <p:ph idx="1"/>
          </p:nvPr>
        </p:nvSpPr>
        <p:spPr>
          <a:xfrm>
            <a:off x="144000" y="908720"/>
            <a:ext cx="9601200" cy="5328592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en-US" altLang="ko-KR" dirty="0" smtClean="0"/>
              <a:t>Client</a:t>
            </a:r>
            <a:endParaRPr lang="en-US" altLang="ko-KR" dirty="0"/>
          </a:p>
          <a:p>
            <a:pPr>
              <a:buClrTx/>
            </a:pP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413" y="1473572"/>
            <a:ext cx="5935173" cy="474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86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43170" y="144000"/>
            <a:ext cx="9562358" cy="553998"/>
          </a:xfrm>
        </p:spPr>
        <p:txBody>
          <a:bodyPr/>
          <a:lstStyle/>
          <a:p>
            <a:r>
              <a:rPr lang="en-US" altLang="ko-KR" dirty="0"/>
              <a:t>Multi-Chat Program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내용 개체 틀 4"/>
          <p:cNvSpPr>
            <a:spLocks noGrp="1"/>
          </p:cNvSpPr>
          <p:nvPr>
            <p:ph idx="1"/>
          </p:nvPr>
        </p:nvSpPr>
        <p:spPr>
          <a:xfrm>
            <a:off x="144000" y="908720"/>
            <a:ext cx="9601200" cy="5328592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en-US" altLang="ko-KR" dirty="0" smtClean="0"/>
              <a:t>Client</a:t>
            </a:r>
            <a:endParaRPr lang="en-US" altLang="ko-KR" dirty="0"/>
          </a:p>
          <a:p>
            <a:pPr>
              <a:buClrTx/>
            </a:pP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029" y="1474144"/>
            <a:ext cx="5760640" cy="490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488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43170" y="144000"/>
            <a:ext cx="9562358" cy="553998"/>
          </a:xfrm>
        </p:spPr>
        <p:txBody>
          <a:bodyPr/>
          <a:lstStyle/>
          <a:p>
            <a:r>
              <a:rPr lang="en-US" altLang="ko-KR" dirty="0"/>
              <a:t>Multi-Chat Program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내용 개체 틀 4"/>
          <p:cNvSpPr>
            <a:spLocks noGrp="1"/>
          </p:cNvSpPr>
          <p:nvPr>
            <p:ph idx="1"/>
          </p:nvPr>
        </p:nvSpPr>
        <p:spPr>
          <a:xfrm>
            <a:off x="144000" y="908720"/>
            <a:ext cx="9601200" cy="5328592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en-US" altLang="ko-KR" dirty="0" err="1" smtClean="0"/>
              <a:t>ReceiveDataThread</a:t>
            </a:r>
            <a:endParaRPr lang="en-US" altLang="ko-KR" dirty="0"/>
          </a:p>
          <a:p>
            <a:pPr>
              <a:buClrTx/>
            </a:pP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86" y="1559136"/>
            <a:ext cx="831532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740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43170" y="144000"/>
            <a:ext cx="9562358" cy="553998"/>
          </a:xfrm>
        </p:spPr>
        <p:txBody>
          <a:bodyPr/>
          <a:lstStyle/>
          <a:p>
            <a:r>
              <a:rPr lang="en-US" altLang="ko-KR" dirty="0"/>
              <a:t>Multi-Chat Program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내용 개체 틀 4"/>
          <p:cNvSpPr>
            <a:spLocks noGrp="1"/>
          </p:cNvSpPr>
          <p:nvPr>
            <p:ph idx="1"/>
          </p:nvPr>
        </p:nvSpPr>
        <p:spPr>
          <a:xfrm>
            <a:off x="144000" y="908720"/>
            <a:ext cx="9601200" cy="5328592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en-US" altLang="ko-KR" dirty="0" err="1" smtClean="0"/>
              <a:t>ChatServer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736" y="1538835"/>
            <a:ext cx="4968552" cy="49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61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43170" y="144000"/>
            <a:ext cx="9562358" cy="553998"/>
          </a:xfrm>
        </p:spPr>
        <p:txBody>
          <a:bodyPr/>
          <a:lstStyle/>
          <a:p>
            <a:r>
              <a:rPr lang="en-US" altLang="ko-KR" dirty="0"/>
              <a:t>Multi-Chat Program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내용 개체 틀 4"/>
          <p:cNvSpPr>
            <a:spLocks noGrp="1"/>
          </p:cNvSpPr>
          <p:nvPr>
            <p:ph idx="1"/>
          </p:nvPr>
        </p:nvSpPr>
        <p:spPr>
          <a:xfrm>
            <a:off x="144000" y="908720"/>
            <a:ext cx="9601200" cy="5328592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en-US" altLang="ko-KR" dirty="0" err="1" smtClean="0"/>
              <a:t>ChatSrverThread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80" y="1613830"/>
            <a:ext cx="8036937" cy="476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41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43170" y="144000"/>
            <a:ext cx="9562358" cy="553998"/>
          </a:xfrm>
        </p:spPr>
        <p:txBody>
          <a:bodyPr/>
          <a:lstStyle/>
          <a:p>
            <a:r>
              <a:rPr lang="en-US" altLang="ko-KR" dirty="0"/>
              <a:t>Multi-Chat Program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내용 개체 틀 4"/>
          <p:cNvSpPr>
            <a:spLocks noGrp="1"/>
          </p:cNvSpPr>
          <p:nvPr>
            <p:ph idx="1"/>
          </p:nvPr>
        </p:nvSpPr>
        <p:spPr>
          <a:xfrm>
            <a:off x="144000" y="908720"/>
            <a:ext cx="9601200" cy="5328592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en-US" altLang="ko-KR" dirty="0" err="1"/>
              <a:t>ChatSrverThread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97" y="1463042"/>
            <a:ext cx="6298904" cy="491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11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파랑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70979</TotalTime>
  <Words>101</Words>
  <Application>Microsoft Office PowerPoint</Application>
  <PresentationFormat>A4 용지(210x297mm)</PresentationFormat>
  <Paragraphs>58</Paragraphs>
  <Slides>13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맑은 고딕</vt:lpstr>
      <vt:lpstr>함초롬돋움</vt:lpstr>
      <vt:lpstr>Arial</vt:lpstr>
      <vt:lpstr>Calibri</vt:lpstr>
      <vt:lpstr>Wingdings</vt:lpstr>
      <vt:lpstr>Office 테마</vt:lpstr>
      <vt:lpstr>패키지</vt:lpstr>
      <vt:lpstr>PowerPoint 프레젠테이션</vt:lpstr>
      <vt:lpstr>Index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www.pello.co.kr</dc:creator>
  <cp:lastModifiedBy>Windows 사용자</cp:lastModifiedBy>
  <cp:revision>4502</cp:revision>
  <dcterms:created xsi:type="dcterms:W3CDTF">2014-05-15T02:02:05Z</dcterms:created>
  <dcterms:modified xsi:type="dcterms:W3CDTF">2019-05-24T03:55:01Z</dcterms:modified>
</cp:coreProperties>
</file>